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beslissen aan welke samenwerkvaardigheid we als team willen werken.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de tekst halen naar aanleiding van de opzoekvragen.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is door de ruim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50" y="2275932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80176" y="2786125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 t/m 23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aanwijzingen voor 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goede 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Betekenissen 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Klaaropdrachtles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80176" y="956598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woorden opschrijven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78" y="807147"/>
            <a:ext cx="1148443" cy="162233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302656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715" y="4611926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613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t/m 23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Teamvragen beantwoorden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0529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10529" y="91049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908050"/>
            <a:ext cx="607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met maatje en team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8" y="2290471"/>
            <a:ext cx="551985" cy="5240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AFFEAAE-0974-4F20-B110-C5E170000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731" y="2011766"/>
            <a:ext cx="551985" cy="524036"/>
          </a:xfrm>
          <a:prstGeom prst="rect">
            <a:avLst/>
          </a:prstGeom>
        </p:spPr>
      </p:pic>
      <p:pic>
        <p:nvPicPr>
          <p:cNvPr id="12" name="Afbeelding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8" y="3803878"/>
            <a:ext cx="551985" cy="524036"/>
          </a:xfrm>
          <a:prstGeom prst="rect">
            <a:avLst/>
          </a:prstGeom>
        </p:spPr>
      </p:pic>
      <p:pic>
        <p:nvPicPr>
          <p:cNvPr id="20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8" y="4331078"/>
            <a:ext cx="2569959" cy="16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is door de ruim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78" y="1990726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675" y="244586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en de vragen 	maken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915196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606" y="1461209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304" y="316063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welke planeet je een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zou willen stellen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9"/>
          <p:cNvSpPr txBox="1"/>
          <p:nvPr/>
        </p:nvSpPr>
        <p:spPr>
          <a:xfrm>
            <a:off x="696000" y="850777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679" y="3248864"/>
            <a:ext cx="3155025" cy="20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opzoekvragen bedenken voor een quiz.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is door de ruim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1990726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6392957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Kies een planeet en lees de informatie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werkschrift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op een A4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66084" y="2132265"/>
            <a:ext cx="3404139" cy="27276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29" y="231352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2" y="501878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33" y="376221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2"/>
          <p:cNvSpPr txBox="1"/>
          <p:nvPr/>
        </p:nvSpPr>
        <p:spPr>
          <a:xfrm>
            <a:off x="838540" y="1443974"/>
            <a:ext cx="1040270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Quiz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Quiz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94" y="1951805"/>
            <a:ext cx="551985" cy="524036"/>
          </a:xfrm>
          <a:prstGeom prst="rect">
            <a:avLst/>
          </a:prstGeom>
        </p:spPr>
      </p:pic>
      <p:pic>
        <p:nvPicPr>
          <p:cNvPr id="8" name="Picture 7" descr="Reis door de ruim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92" y="2599674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66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259062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2"/>
          <p:cNvSpPr txBox="1"/>
          <p:nvPr/>
        </p:nvSpPr>
        <p:spPr>
          <a:xfrm>
            <a:off x="838540" y="1443974"/>
            <a:ext cx="1040270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5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9"/>
          <p:cNvSpPr txBox="1"/>
          <p:nvPr/>
        </p:nvSpPr>
        <p:spPr>
          <a:xfrm>
            <a:off x="838540" y="928953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94" y="1951805"/>
            <a:ext cx="551985" cy="524036"/>
          </a:xfrm>
          <a:prstGeom prst="rect">
            <a:avLst/>
          </a:prstGeom>
        </p:spPr>
      </p:pic>
      <p:pic>
        <p:nvPicPr>
          <p:cNvPr id="9" name="Picture 8" descr="Reis door de ruim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91" y="2574548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73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zonnestelsel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planeet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atmosfeer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vulkaan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oceaan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dwergplaneet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10. de zwaartekracht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11. knus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12.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register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149" y="3933595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memo’s op aanwijzingen 	voor een goed antwoord.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Stilleesboek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6 t/m 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Teamvragen opschrijven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– vragen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teamoverleg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8736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868361"/>
            <a:ext cx="5590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Vraag &amp; antwoord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086" y="4541522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73" y="2562296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50" y="4477774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127" y="367215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612" y="1590921"/>
            <a:ext cx="1056879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96000" y="104927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8CD0A033-2EBF-4D9F-9DE5-073005BC8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138" y="3090028"/>
            <a:ext cx="2773678" cy="24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108323" y="62603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Reis door de ruim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473" y="2294835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131513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woorden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de vragen van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	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bij aanwijzingen voor een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goed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2664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434315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73963" y="1089094"/>
            <a:ext cx="495132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vraag &amp; antwoord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73963" y="65349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020" y="4590000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130281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Teamvragen beantwoorden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01594" y="653497"/>
            <a:ext cx="5547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33" y="1956688"/>
            <a:ext cx="551985" cy="524036"/>
          </a:xfrm>
          <a:prstGeom prst="rect">
            <a:avLst/>
          </a:prstGeom>
        </p:spPr>
      </p:pic>
      <p:pic>
        <p:nvPicPr>
          <p:cNvPr id="2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04" y="30638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door de ruimte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Reis door de ruim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50" y="2275932"/>
            <a:ext cx="184785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</TotalTime>
  <Words>1057</Words>
  <Application>Microsoft Office PowerPoint</Application>
  <PresentationFormat>Widescreen</PresentationFormat>
  <Paragraphs>274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99</cp:revision>
  <dcterms:created xsi:type="dcterms:W3CDTF">2017-07-26T14:05:48Z</dcterms:created>
  <dcterms:modified xsi:type="dcterms:W3CDTF">2022-08-03T12:25:28Z</dcterms:modified>
</cp:coreProperties>
</file>